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16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6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2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7A00-9382-42D2-BA6A-E2676B95974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1013-9C35-483F-A8D1-B096582D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9Hal8ylrpqI/UyFgoWzE0oI/AAAAAAAAGVk/-CI_LViwtT8/s1600/8956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" y="234632"/>
            <a:ext cx="6777372" cy="86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nQ4A1iOCAOk/UyFgq9CvMKI/AAAAAAAAGWw/Be_D_WZDtY8/s1600/Extr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11560"/>
            <a:ext cx="578986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6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wbRU3rXiTRI/UyFgrZwxdfI/AAAAAAAAGWs/C1iQCyeKXpU/s1600/Worded+Extr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683568"/>
            <a:ext cx="5935157" cy="76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GQmIUEUs5tQ/UyFgn0onfOI/AAAAAAAAGVc/Cknk1JIgEuU/s1600/895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7" y="323528"/>
            <a:ext cx="6470865" cy="83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jxWiyykuEi8/UyFgo5cKLXI/AAAAAAAAGWI/U2vg_Ca7SKM/s1600/DSC_0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0"/>
            <a:ext cx="6744721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8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Karem Martínez</dc:creator>
  <cp:lastModifiedBy>Karem Martínez</cp:lastModifiedBy>
  <cp:revision>3</cp:revision>
  <dcterms:created xsi:type="dcterms:W3CDTF">2016-04-27T17:45:17Z</dcterms:created>
  <dcterms:modified xsi:type="dcterms:W3CDTF">2016-04-27T19:57:30Z</dcterms:modified>
</cp:coreProperties>
</file>